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2351-78D7-43C6-B59C-B1F8DCB8714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3814-B45B-4317-946C-18C17D1897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Pipeline Performance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95488" y="73025"/>
            <a:ext cx="13136563" cy="671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9775" y="-26988"/>
            <a:ext cx="13165138" cy="691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997839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youtube.com/redirect?q=https%3A%2F%2Fswayam.gov.in%2Fnd1_noc19_cs62%2Fpreview&amp;v=deKUGMHZjB4&amp;redir_token=QUFFLUhqbVdvRGstVjNqWUZ2OXZ6N0s5b053Tk9xdFNwUXxBQ3Jtc0ttV1lpRFgwcW9YTGZnSUN0TlpMWTJmQ2N1c256blBRem5ZOGxMQ085YVNwRFU2UEtjMHJwMGtZOEpwZDVzWmRQeVU5MEpvekVRYmxYUVVSYUtPSjJQRHRWRmtDRVM1UEZqTm9NRjZCOENfajQzMFRZSQ%3D%3D&amp;event=video_descrip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7400" y="44450"/>
            <a:ext cx="13260388" cy="677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0"/>
            <a:ext cx="9372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9775" y="-307975"/>
            <a:ext cx="13165138" cy="747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14399" y="0"/>
            <a:ext cx="11430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62150" y="96838"/>
            <a:ext cx="13069888" cy="666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2638" y="-17463"/>
            <a:ext cx="13250863" cy="689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716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2638" y="-227013"/>
            <a:ext cx="13250863" cy="731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03DEEA1A5FC4D87DF0F7BC0086AAE" ma:contentTypeVersion="4" ma:contentTypeDescription="Create a new document." ma:contentTypeScope="" ma:versionID="e0f3017e55a93a1e4a2e5b9584fb06be">
  <xsd:schema xmlns:xsd="http://www.w3.org/2001/XMLSchema" xmlns:xs="http://www.w3.org/2001/XMLSchema" xmlns:p="http://schemas.microsoft.com/office/2006/metadata/properties" xmlns:ns2="7ad248c1-17da-4181-8f1c-b6699edd0b3b" targetNamespace="http://schemas.microsoft.com/office/2006/metadata/properties" ma:root="true" ma:fieldsID="a7773c39e26dc803b97d12711e755caf" ns2:_="">
    <xsd:import namespace="7ad248c1-17da-4181-8f1c-b6699edd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248c1-17da-4181-8f1c-b6699edd0b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E2998B-B315-4359-B8D1-DFC1C2B063A3}"/>
</file>

<file path=customXml/itemProps2.xml><?xml version="1.0" encoding="utf-8"?>
<ds:datastoreItem xmlns:ds="http://schemas.openxmlformats.org/officeDocument/2006/customXml" ds:itemID="{5DA80606-A8D3-421A-B5AD-D5CF251C8FF3}"/>
</file>

<file path=customXml/itemProps3.xml><?xml version="1.0" encoding="utf-8"?>
<ds:datastoreItem xmlns:ds="http://schemas.openxmlformats.org/officeDocument/2006/customXml" ds:itemID="{E523BE88-AAF9-4D34-BC87-76CE5EE50A5D}"/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</Words>
  <Application>Microsoft Office PowerPoint</Application>
  <PresentationFormat>On-screen Show (4:3)</PresentationFormat>
  <Paragraphs>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Pipeline Performance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Performance </dc:title>
  <dc:creator>Windows User</dc:creator>
  <cp:lastModifiedBy>Windows User</cp:lastModifiedBy>
  <cp:revision>10</cp:revision>
  <dcterms:created xsi:type="dcterms:W3CDTF">2020-10-12T10:34:32Z</dcterms:created>
  <dcterms:modified xsi:type="dcterms:W3CDTF">2020-10-12T10:58:10Z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0x010100E8603DEEA1A5FC4D87DF0F7BC0086AAE</vt:lpwstr>
  </property>
</Properties>
</file>